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9/14/2017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9/14/2017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9/14/2017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9/14/2017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9/14/2017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9/14/2017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9/14/2017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9/14/2017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9/14/2017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9/14/2017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9/14/2017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9/14/2017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9/14/2017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9/14/2017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9/14/2017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9/14/2017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9/14/2017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9/14/2017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restandards.org/Math/" TargetMode="External"/><Relationship Id="rId2" Type="http://schemas.openxmlformats.org/officeDocument/2006/relationships/hyperlink" Target="http://www.corestandards.org/ELA-Literacy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Virtual Curriculum Night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TMSA Grade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06131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Themes Covered this year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1837764"/>
            <a:ext cx="10396883" cy="3536821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August---States of Matter, Communities</a:t>
            </a:r>
          </a:p>
          <a:p>
            <a:r>
              <a:rPr lang="en-US" dirty="0" smtClean="0"/>
              <a:t>September----states of matter, 3 branches of </a:t>
            </a:r>
            <a:r>
              <a:rPr lang="en-US" dirty="0" err="1" smtClean="0"/>
              <a:t>goverernment</a:t>
            </a:r>
            <a:endParaRPr lang="en-US" dirty="0" smtClean="0"/>
          </a:p>
          <a:p>
            <a:r>
              <a:rPr lang="en-US" dirty="0" smtClean="0"/>
              <a:t>October---animal groups, pumpkins, Landforms, natural resources, map skills</a:t>
            </a:r>
          </a:p>
          <a:p>
            <a:r>
              <a:rPr lang="en-US" dirty="0" smtClean="0"/>
              <a:t>November---astronomy, thanksgiving, veterans day, Holidays around the world</a:t>
            </a:r>
          </a:p>
          <a:p>
            <a:r>
              <a:rPr lang="en-US" dirty="0" smtClean="0"/>
              <a:t>December---biomes, holidays around the world,</a:t>
            </a:r>
          </a:p>
          <a:p>
            <a:r>
              <a:rPr lang="en-US" dirty="0" smtClean="0"/>
              <a:t>January---biomes, economics</a:t>
            </a:r>
          </a:p>
          <a:p>
            <a:r>
              <a:rPr lang="en-US" dirty="0" smtClean="0"/>
              <a:t>February---wind, weather, economics, Black history month</a:t>
            </a:r>
          </a:p>
          <a:p>
            <a:r>
              <a:rPr lang="en-US" dirty="0" smtClean="0"/>
              <a:t>March---plants, women’s history</a:t>
            </a:r>
          </a:p>
          <a:p>
            <a:r>
              <a:rPr lang="en-US" dirty="0" smtClean="0"/>
              <a:t>April---butterflies, earth day, recycling</a:t>
            </a:r>
          </a:p>
          <a:p>
            <a:r>
              <a:rPr lang="en-US" dirty="0" smtClean="0"/>
              <a:t>may---body systems, Family tree/timelines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34481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Nc</a:t>
            </a:r>
            <a:r>
              <a:rPr lang="en-US" dirty="0" smtClean="0"/>
              <a:t> common core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://www.corestandards.org/ELA-Literacy</a:t>
            </a:r>
            <a:r>
              <a:rPr lang="en-US" dirty="0" smtClean="0">
                <a:hlinkClick r:id="rId2"/>
              </a:rPr>
              <a:t>/</a:t>
            </a:r>
            <a:r>
              <a:rPr lang="en-US" dirty="0" smtClean="0"/>
              <a:t>       English language arts</a:t>
            </a:r>
          </a:p>
          <a:p>
            <a:r>
              <a:rPr lang="en-US" dirty="0">
                <a:hlinkClick r:id="rId3"/>
              </a:rPr>
              <a:t>http://www.corestandards.org/Math</a:t>
            </a:r>
            <a:r>
              <a:rPr lang="en-US" dirty="0" smtClean="0">
                <a:hlinkClick r:id="rId3"/>
              </a:rPr>
              <a:t>/</a:t>
            </a:r>
            <a:r>
              <a:rPr lang="en-US" dirty="0" smtClean="0"/>
              <a:t>                        math</a:t>
            </a:r>
          </a:p>
          <a:p>
            <a:endParaRPr lang="en-US" dirty="0"/>
          </a:p>
          <a:p>
            <a:r>
              <a:rPr lang="en-US" dirty="0" smtClean="0"/>
              <a:t>Visit the links above to learn more about how the common core standards relate to each subject area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27468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Stem and the common core standards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This year second grade curriculum will combine themes from science and social studies with </a:t>
            </a:r>
            <a:r>
              <a:rPr lang="en-US" dirty="0" err="1" smtClean="0"/>
              <a:t>ela</a:t>
            </a:r>
            <a:r>
              <a:rPr lang="en-US" dirty="0" smtClean="0"/>
              <a:t> and math to create thematic units of learning.  You can review these themes in the topics covered section.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37454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Each student should have brought home a syllabus with the grading policy and breakdown of grades included.  You may also visit my class website for more information.</a:t>
            </a:r>
          </a:p>
          <a:p>
            <a:r>
              <a:rPr lang="en-US" dirty="0" smtClean="0"/>
              <a:t>Here is the breakdown of grades for </a:t>
            </a:r>
            <a:r>
              <a:rPr lang="en-US" dirty="0" err="1" smtClean="0"/>
              <a:t>ela</a:t>
            </a:r>
            <a:r>
              <a:rPr lang="en-US" dirty="0" smtClean="0"/>
              <a:t> and math:</a:t>
            </a:r>
          </a:p>
          <a:p>
            <a:pPr marL="0" indent="0">
              <a:buNone/>
            </a:pPr>
            <a:r>
              <a:rPr lang="en-US" dirty="0" smtClean="0"/>
              <a:t>                  tests   50%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homework  10%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classwork    10%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projects   10%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quizzes   20%</a:t>
            </a:r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057792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TM04033927[[fn=Main Event]]</Template>
  <TotalTime>119</TotalTime>
  <Words>235</Words>
  <Application>Microsoft Office PowerPoint</Application>
  <PresentationFormat>Widescreen</PresentationFormat>
  <Paragraphs>28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Impact</vt:lpstr>
      <vt:lpstr>Main Event</vt:lpstr>
      <vt:lpstr>Virtual Curriculum Night</vt:lpstr>
      <vt:lpstr>Themes Covered this year</vt:lpstr>
      <vt:lpstr>Nc common core</vt:lpstr>
      <vt:lpstr>Stem and the common core standards</vt:lpstr>
      <vt:lpstr>Grades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Virtual Curriculum Night</dc:title>
  <dc:creator>Sabrina Smith</dc:creator>
  <cp:lastModifiedBy>Sabrina Smith</cp:lastModifiedBy>
  <cp:revision>8</cp:revision>
  <dcterms:created xsi:type="dcterms:W3CDTF">2017-09-14T15:56:06Z</dcterms:created>
  <dcterms:modified xsi:type="dcterms:W3CDTF">2017-09-14T18:17:42Z</dcterms:modified>
</cp:coreProperties>
</file>